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7" r:id="rId11"/>
    <p:sldId id="264"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EBDEF-9752-4182-A6F8-6AD9ADE058A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10355EB-EBA4-4A0F-A345-F2D677102334}">
      <dgm:prSet/>
      <dgm:spPr/>
      <dgm:t>
        <a:bodyPr/>
        <a:lstStyle/>
        <a:p>
          <a:pPr>
            <a:lnSpc>
              <a:spcPct val="100000"/>
            </a:lnSpc>
          </a:pPr>
          <a:r>
            <a:rPr lang="en-US"/>
            <a:t>Eye Protection: Wear safety glasses or goggles to shield your eyes from particles and splashes.</a:t>
          </a:r>
        </a:p>
      </dgm:t>
    </dgm:pt>
    <dgm:pt modelId="{496249AE-3E2F-4308-B72D-B3B668646D9D}" type="parTrans" cxnId="{41059CDC-5ED1-4A9E-9190-D4651E640513}">
      <dgm:prSet/>
      <dgm:spPr/>
      <dgm:t>
        <a:bodyPr/>
        <a:lstStyle/>
        <a:p>
          <a:endParaRPr lang="en-US"/>
        </a:p>
      </dgm:t>
    </dgm:pt>
    <dgm:pt modelId="{533A1672-10D6-4B68-8F9D-C81A3E24BE71}" type="sibTrans" cxnId="{41059CDC-5ED1-4A9E-9190-D4651E640513}">
      <dgm:prSet/>
      <dgm:spPr/>
      <dgm:t>
        <a:bodyPr/>
        <a:lstStyle/>
        <a:p>
          <a:pPr>
            <a:lnSpc>
              <a:spcPct val="100000"/>
            </a:lnSpc>
          </a:pPr>
          <a:endParaRPr lang="en-US"/>
        </a:p>
      </dgm:t>
    </dgm:pt>
    <dgm:pt modelId="{2CA095F5-F1FE-4FF1-869B-4A68690AE83D}">
      <dgm:prSet/>
      <dgm:spPr/>
      <dgm:t>
        <a:bodyPr/>
        <a:lstStyle/>
        <a:p>
          <a:pPr>
            <a:lnSpc>
              <a:spcPct val="100000"/>
            </a:lnSpc>
          </a:pPr>
          <a:r>
            <a:rPr lang="en-US"/>
            <a:t>Hand Protection: Use chemical-resistant gloves to protect against chemicals and sharp edges.</a:t>
          </a:r>
        </a:p>
      </dgm:t>
    </dgm:pt>
    <dgm:pt modelId="{5404FC2F-BDD4-4B8A-9C4F-1C6CA674BD75}" type="parTrans" cxnId="{8A7E7508-9067-43DB-BFCF-E515BB8B9FCE}">
      <dgm:prSet/>
      <dgm:spPr/>
      <dgm:t>
        <a:bodyPr/>
        <a:lstStyle/>
        <a:p>
          <a:endParaRPr lang="en-US"/>
        </a:p>
      </dgm:t>
    </dgm:pt>
    <dgm:pt modelId="{765B4CF7-95DE-4364-9623-5BCB3D6B60E3}" type="sibTrans" cxnId="{8A7E7508-9067-43DB-BFCF-E515BB8B9FCE}">
      <dgm:prSet/>
      <dgm:spPr/>
      <dgm:t>
        <a:bodyPr/>
        <a:lstStyle/>
        <a:p>
          <a:pPr>
            <a:lnSpc>
              <a:spcPct val="100000"/>
            </a:lnSpc>
          </a:pPr>
          <a:endParaRPr lang="en-US"/>
        </a:p>
      </dgm:t>
    </dgm:pt>
    <dgm:pt modelId="{6EE9F65E-6E96-4ADB-BC7D-F978F6F006EF}">
      <dgm:prSet/>
      <dgm:spPr/>
      <dgm:t>
        <a:bodyPr/>
        <a:lstStyle/>
        <a:p>
          <a:pPr>
            <a:lnSpc>
              <a:spcPct val="100000"/>
            </a:lnSpc>
          </a:pPr>
          <a:r>
            <a:rPr lang="en-US"/>
            <a:t>Skin Protection: Cover up with long sleeves and pants to shield your skin.</a:t>
          </a:r>
        </a:p>
      </dgm:t>
    </dgm:pt>
    <dgm:pt modelId="{218F3FAA-9AD0-4369-A684-060016D36416}" type="parTrans" cxnId="{F8569359-B444-47A6-8931-A73C46E06CA1}">
      <dgm:prSet/>
      <dgm:spPr/>
      <dgm:t>
        <a:bodyPr/>
        <a:lstStyle/>
        <a:p>
          <a:endParaRPr lang="en-US"/>
        </a:p>
      </dgm:t>
    </dgm:pt>
    <dgm:pt modelId="{5B14B13C-0FC6-44D2-A6E2-59B2B01F1BF7}" type="sibTrans" cxnId="{F8569359-B444-47A6-8931-A73C46E06CA1}">
      <dgm:prSet/>
      <dgm:spPr/>
      <dgm:t>
        <a:bodyPr/>
        <a:lstStyle/>
        <a:p>
          <a:pPr>
            <a:lnSpc>
              <a:spcPct val="100000"/>
            </a:lnSpc>
          </a:pPr>
          <a:endParaRPr lang="en-US"/>
        </a:p>
      </dgm:t>
    </dgm:pt>
    <dgm:pt modelId="{AC0AC275-2D5D-4802-AB8E-C193455F5408}">
      <dgm:prSet/>
      <dgm:spPr/>
      <dgm:t>
        <a:bodyPr/>
        <a:lstStyle/>
        <a:p>
          <a:pPr>
            <a:lnSpc>
              <a:spcPct val="100000"/>
            </a:lnSpc>
          </a:pPr>
          <a:r>
            <a:rPr lang="en-US"/>
            <a:t>Footwear: Wear sturdy, closed-toe shoes with non-slip soles for foot protection.</a:t>
          </a:r>
        </a:p>
      </dgm:t>
    </dgm:pt>
    <dgm:pt modelId="{9F9BB21D-8240-41A3-A349-4E85D544A51C}" type="parTrans" cxnId="{46EB9B67-238B-4D8F-B2F3-75554EFC5DA6}">
      <dgm:prSet/>
      <dgm:spPr/>
      <dgm:t>
        <a:bodyPr/>
        <a:lstStyle/>
        <a:p>
          <a:endParaRPr lang="en-US"/>
        </a:p>
      </dgm:t>
    </dgm:pt>
    <dgm:pt modelId="{C5AC9527-31F4-4714-AC33-76F10A06E1A1}" type="sibTrans" cxnId="{46EB9B67-238B-4D8F-B2F3-75554EFC5DA6}">
      <dgm:prSet/>
      <dgm:spPr/>
      <dgm:t>
        <a:bodyPr/>
        <a:lstStyle/>
        <a:p>
          <a:endParaRPr lang="en-US"/>
        </a:p>
      </dgm:t>
    </dgm:pt>
    <dgm:pt modelId="{A65D8EB1-4E56-49E6-9F69-BAB798A6E437}" type="pres">
      <dgm:prSet presAssocID="{CAEEBDEF-9752-4182-A6F8-6AD9ADE058A0}" presName="root" presStyleCnt="0">
        <dgm:presLayoutVars>
          <dgm:dir/>
          <dgm:resizeHandles val="exact"/>
        </dgm:presLayoutVars>
      </dgm:prSet>
      <dgm:spPr/>
    </dgm:pt>
    <dgm:pt modelId="{2920A2DE-F393-46C2-821D-D9FE078258CF}" type="pres">
      <dgm:prSet presAssocID="{CAEEBDEF-9752-4182-A6F8-6AD9ADE058A0}" presName="container" presStyleCnt="0">
        <dgm:presLayoutVars>
          <dgm:dir/>
          <dgm:resizeHandles val="exact"/>
        </dgm:presLayoutVars>
      </dgm:prSet>
      <dgm:spPr/>
    </dgm:pt>
    <dgm:pt modelId="{0F6219E7-949A-4099-98B6-B35081EA282B}" type="pres">
      <dgm:prSet presAssocID="{410355EB-EBA4-4A0F-A345-F2D677102334}" presName="compNode" presStyleCnt="0"/>
      <dgm:spPr/>
    </dgm:pt>
    <dgm:pt modelId="{68941939-BCF5-4E15-96A0-EE67421DE6C0}" type="pres">
      <dgm:prSet presAssocID="{410355EB-EBA4-4A0F-A345-F2D677102334}" presName="iconBgRect" presStyleLbl="bgShp" presStyleIdx="0" presStyleCnt="4"/>
      <dgm:spPr/>
    </dgm:pt>
    <dgm:pt modelId="{726F05DA-2DBF-4234-A989-2D49CEE6A6DD}" type="pres">
      <dgm:prSet presAssocID="{410355EB-EBA4-4A0F-A345-F2D6771023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lasses"/>
        </a:ext>
      </dgm:extLst>
    </dgm:pt>
    <dgm:pt modelId="{8F6183A8-B891-4282-BE9C-5C3EC85CC4C6}" type="pres">
      <dgm:prSet presAssocID="{410355EB-EBA4-4A0F-A345-F2D677102334}" presName="spaceRect" presStyleCnt="0"/>
      <dgm:spPr/>
    </dgm:pt>
    <dgm:pt modelId="{65F9DE63-C730-451D-B5B7-42CBBE90AF1D}" type="pres">
      <dgm:prSet presAssocID="{410355EB-EBA4-4A0F-A345-F2D677102334}" presName="textRect" presStyleLbl="revTx" presStyleIdx="0" presStyleCnt="4">
        <dgm:presLayoutVars>
          <dgm:chMax val="1"/>
          <dgm:chPref val="1"/>
        </dgm:presLayoutVars>
      </dgm:prSet>
      <dgm:spPr/>
    </dgm:pt>
    <dgm:pt modelId="{1EE648A0-C4C3-46D9-9D39-06B69C4A74A4}" type="pres">
      <dgm:prSet presAssocID="{533A1672-10D6-4B68-8F9D-C81A3E24BE71}" presName="sibTrans" presStyleLbl="sibTrans2D1" presStyleIdx="0" presStyleCnt="0"/>
      <dgm:spPr/>
    </dgm:pt>
    <dgm:pt modelId="{46B12AEF-250E-4FCF-B42C-1E3A0D3E4DD5}" type="pres">
      <dgm:prSet presAssocID="{2CA095F5-F1FE-4FF1-869B-4A68690AE83D}" presName="compNode" presStyleCnt="0"/>
      <dgm:spPr/>
    </dgm:pt>
    <dgm:pt modelId="{CF46B7FE-ABFD-4794-AF5E-AEA9FC861B10}" type="pres">
      <dgm:prSet presAssocID="{2CA095F5-F1FE-4FF1-869B-4A68690AE83D}" presName="iconBgRect" presStyleLbl="bgShp" presStyleIdx="1" presStyleCnt="4"/>
      <dgm:spPr/>
    </dgm:pt>
    <dgm:pt modelId="{BAF71CE4-2437-4A07-8435-ED7148FEB15A}" type="pres">
      <dgm:prSet presAssocID="{2CA095F5-F1FE-4FF1-869B-4A68690AE8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ttens"/>
        </a:ext>
      </dgm:extLst>
    </dgm:pt>
    <dgm:pt modelId="{ECC5BAF2-9039-4A3F-9E74-A28B6AE39EB4}" type="pres">
      <dgm:prSet presAssocID="{2CA095F5-F1FE-4FF1-869B-4A68690AE83D}" presName="spaceRect" presStyleCnt="0"/>
      <dgm:spPr/>
    </dgm:pt>
    <dgm:pt modelId="{7A95FA24-D2EA-4694-8A82-4DB0A3FC1386}" type="pres">
      <dgm:prSet presAssocID="{2CA095F5-F1FE-4FF1-869B-4A68690AE83D}" presName="textRect" presStyleLbl="revTx" presStyleIdx="1" presStyleCnt="4">
        <dgm:presLayoutVars>
          <dgm:chMax val="1"/>
          <dgm:chPref val="1"/>
        </dgm:presLayoutVars>
      </dgm:prSet>
      <dgm:spPr/>
    </dgm:pt>
    <dgm:pt modelId="{16092C65-E2A9-45A5-BC16-62CB305B8F31}" type="pres">
      <dgm:prSet presAssocID="{765B4CF7-95DE-4364-9623-5BCB3D6B60E3}" presName="sibTrans" presStyleLbl="sibTrans2D1" presStyleIdx="0" presStyleCnt="0"/>
      <dgm:spPr/>
    </dgm:pt>
    <dgm:pt modelId="{FDC57DDC-2C47-4F3F-B85B-C6D5B9FAC320}" type="pres">
      <dgm:prSet presAssocID="{6EE9F65E-6E96-4ADB-BC7D-F978F6F006EF}" presName="compNode" presStyleCnt="0"/>
      <dgm:spPr/>
    </dgm:pt>
    <dgm:pt modelId="{FE82DCAA-68F7-4AED-A1AD-2CC79E1A6FE6}" type="pres">
      <dgm:prSet presAssocID="{6EE9F65E-6E96-4ADB-BC7D-F978F6F006EF}" presName="iconBgRect" presStyleLbl="bgShp" presStyleIdx="2" presStyleCnt="4"/>
      <dgm:spPr/>
    </dgm:pt>
    <dgm:pt modelId="{160B3B96-E938-473F-8E12-F4CFCB50175C}" type="pres">
      <dgm:prSet presAssocID="{6EE9F65E-6E96-4ADB-BC7D-F978F6F006E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ng sleeve shirt"/>
        </a:ext>
      </dgm:extLst>
    </dgm:pt>
    <dgm:pt modelId="{86362BD9-D6A6-4256-882A-DEAA73BB4FEB}" type="pres">
      <dgm:prSet presAssocID="{6EE9F65E-6E96-4ADB-BC7D-F978F6F006EF}" presName="spaceRect" presStyleCnt="0"/>
      <dgm:spPr/>
    </dgm:pt>
    <dgm:pt modelId="{515AFB2F-E458-4B28-B6AE-0FA421E6D44B}" type="pres">
      <dgm:prSet presAssocID="{6EE9F65E-6E96-4ADB-BC7D-F978F6F006EF}" presName="textRect" presStyleLbl="revTx" presStyleIdx="2" presStyleCnt="4">
        <dgm:presLayoutVars>
          <dgm:chMax val="1"/>
          <dgm:chPref val="1"/>
        </dgm:presLayoutVars>
      </dgm:prSet>
      <dgm:spPr/>
    </dgm:pt>
    <dgm:pt modelId="{1F739379-4AD1-4828-8E1E-7E6022D7F06A}" type="pres">
      <dgm:prSet presAssocID="{5B14B13C-0FC6-44D2-A6E2-59B2B01F1BF7}" presName="sibTrans" presStyleLbl="sibTrans2D1" presStyleIdx="0" presStyleCnt="0"/>
      <dgm:spPr/>
    </dgm:pt>
    <dgm:pt modelId="{E1DC569C-E72E-45B4-B038-569015261B86}" type="pres">
      <dgm:prSet presAssocID="{AC0AC275-2D5D-4802-AB8E-C193455F5408}" presName="compNode" presStyleCnt="0"/>
      <dgm:spPr/>
    </dgm:pt>
    <dgm:pt modelId="{B92D2695-17A9-4A93-A7A3-CE2C8CC07264}" type="pres">
      <dgm:prSet presAssocID="{AC0AC275-2D5D-4802-AB8E-C193455F5408}" presName="iconBgRect" presStyleLbl="bgShp" presStyleIdx="3" presStyleCnt="4"/>
      <dgm:spPr/>
    </dgm:pt>
    <dgm:pt modelId="{F268B32D-7655-4DCF-929E-8F87681047DA}" type="pres">
      <dgm:prSet presAssocID="{AC0AC275-2D5D-4802-AB8E-C193455F54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t"/>
        </a:ext>
      </dgm:extLst>
    </dgm:pt>
    <dgm:pt modelId="{B55C1298-C06F-4A17-B0B7-F23CB512660A}" type="pres">
      <dgm:prSet presAssocID="{AC0AC275-2D5D-4802-AB8E-C193455F5408}" presName="spaceRect" presStyleCnt="0"/>
      <dgm:spPr/>
    </dgm:pt>
    <dgm:pt modelId="{AC0455EA-49DE-436F-8C0F-47D928BE960D}" type="pres">
      <dgm:prSet presAssocID="{AC0AC275-2D5D-4802-AB8E-C193455F5408}" presName="textRect" presStyleLbl="revTx" presStyleIdx="3" presStyleCnt="4">
        <dgm:presLayoutVars>
          <dgm:chMax val="1"/>
          <dgm:chPref val="1"/>
        </dgm:presLayoutVars>
      </dgm:prSet>
      <dgm:spPr/>
    </dgm:pt>
  </dgm:ptLst>
  <dgm:cxnLst>
    <dgm:cxn modelId="{8A7E7508-9067-43DB-BFCF-E515BB8B9FCE}" srcId="{CAEEBDEF-9752-4182-A6F8-6AD9ADE058A0}" destId="{2CA095F5-F1FE-4FF1-869B-4A68690AE83D}" srcOrd="1" destOrd="0" parTransId="{5404FC2F-BDD4-4B8A-9C4F-1C6CA674BD75}" sibTransId="{765B4CF7-95DE-4364-9623-5BCB3D6B60E3}"/>
    <dgm:cxn modelId="{E05E1209-4613-4394-B293-A70DDD2A7B20}" type="presOf" srcId="{CAEEBDEF-9752-4182-A6F8-6AD9ADE058A0}" destId="{A65D8EB1-4E56-49E6-9F69-BAB798A6E437}" srcOrd="0" destOrd="0" presId="urn:microsoft.com/office/officeart/2018/2/layout/IconCircleList"/>
    <dgm:cxn modelId="{8AF6611E-C307-4D80-8F9B-343AA0AE1BC4}" type="presOf" srcId="{2CA095F5-F1FE-4FF1-869B-4A68690AE83D}" destId="{7A95FA24-D2EA-4694-8A82-4DB0A3FC1386}" srcOrd="0" destOrd="0" presId="urn:microsoft.com/office/officeart/2018/2/layout/IconCircleList"/>
    <dgm:cxn modelId="{7CAB8A36-662E-4B79-8364-F72382EB28ED}" type="presOf" srcId="{533A1672-10D6-4B68-8F9D-C81A3E24BE71}" destId="{1EE648A0-C4C3-46D9-9D39-06B69C4A74A4}" srcOrd="0" destOrd="0" presId="urn:microsoft.com/office/officeart/2018/2/layout/IconCircleList"/>
    <dgm:cxn modelId="{955BD53F-6E8F-48B7-8D50-33A6894C77E1}" type="presOf" srcId="{765B4CF7-95DE-4364-9623-5BCB3D6B60E3}" destId="{16092C65-E2A9-45A5-BC16-62CB305B8F31}" srcOrd="0" destOrd="0" presId="urn:microsoft.com/office/officeart/2018/2/layout/IconCircleList"/>
    <dgm:cxn modelId="{A7BCB25C-9982-442A-BC45-76DF13CDB2C7}" type="presOf" srcId="{5B14B13C-0FC6-44D2-A6E2-59B2B01F1BF7}" destId="{1F739379-4AD1-4828-8E1E-7E6022D7F06A}" srcOrd="0" destOrd="0" presId="urn:microsoft.com/office/officeart/2018/2/layout/IconCircleList"/>
    <dgm:cxn modelId="{46EB9B67-238B-4D8F-B2F3-75554EFC5DA6}" srcId="{CAEEBDEF-9752-4182-A6F8-6AD9ADE058A0}" destId="{AC0AC275-2D5D-4802-AB8E-C193455F5408}" srcOrd="3" destOrd="0" parTransId="{9F9BB21D-8240-41A3-A349-4E85D544A51C}" sibTransId="{C5AC9527-31F4-4714-AC33-76F10A06E1A1}"/>
    <dgm:cxn modelId="{A9E15768-EBA5-4283-B845-BB777710DF62}" type="presOf" srcId="{AC0AC275-2D5D-4802-AB8E-C193455F5408}" destId="{AC0455EA-49DE-436F-8C0F-47D928BE960D}" srcOrd="0" destOrd="0" presId="urn:microsoft.com/office/officeart/2018/2/layout/IconCircleList"/>
    <dgm:cxn modelId="{F8569359-B444-47A6-8931-A73C46E06CA1}" srcId="{CAEEBDEF-9752-4182-A6F8-6AD9ADE058A0}" destId="{6EE9F65E-6E96-4ADB-BC7D-F978F6F006EF}" srcOrd="2" destOrd="0" parTransId="{218F3FAA-9AD0-4369-A684-060016D36416}" sibTransId="{5B14B13C-0FC6-44D2-A6E2-59B2B01F1BF7}"/>
    <dgm:cxn modelId="{C5504FC5-5ED7-455C-8BF8-FFA9CED27707}" type="presOf" srcId="{6EE9F65E-6E96-4ADB-BC7D-F978F6F006EF}" destId="{515AFB2F-E458-4B28-B6AE-0FA421E6D44B}" srcOrd="0" destOrd="0" presId="urn:microsoft.com/office/officeart/2018/2/layout/IconCircleList"/>
    <dgm:cxn modelId="{41059CDC-5ED1-4A9E-9190-D4651E640513}" srcId="{CAEEBDEF-9752-4182-A6F8-6AD9ADE058A0}" destId="{410355EB-EBA4-4A0F-A345-F2D677102334}" srcOrd="0" destOrd="0" parTransId="{496249AE-3E2F-4308-B72D-B3B668646D9D}" sibTransId="{533A1672-10D6-4B68-8F9D-C81A3E24BE71}"/>
    <dgm:cxn modelId="{D6BD34F5-248B-41CB-9EB7-12611CEF242E}" type="presOf" srcId="{410355EB-EBA4-4A0F-A345-F2D677102334}" destId="{65F9DE63-C730-451D-B5B7-42CBBE90AF1D}" srcOrd="0" destOrd="0" presId="urn:microsoft.com/office/officeart/2018/2/layout/IconCircleList"/>
    <dgm:cxn modelId="{A327633E-6BC1-4567-B8E7-A91423FF278A}" type="presParOf" srcId="{A65D8EB1-4E56-49E6-9F69-BAB798A6E437}" destId="{2920A2DE-F393-46C2-821D-D9FE078258CF}" srcOrd="0" destOrd="0" presId="urn:microsoft.com/office/officeart/2018/2/layout/IconCircleList"/>
    <dgm:cxn modelId="{3C005759-8CAA-4714-B2F2-D7172FFEC324}" type="presParOf" srcId="{2920A2DE-F393-46C2-821D-D9FE078258CF}" destId="{0F6219E7-949A-4099-98B6-B35081EA282B}" srcOrd="0" destOrd="0" presId="urn:microsoft.com/office/officeart/2018/2/layout/IconCircleList"/>
    <dgm:cxn modelId="{3009E6FF-F2DB-45AC-9FC0-37F9EA8B5FDF}" type="presParOf" srcId="{0F6219E7-949A-4099-98B6-B35081EA282B}" destId="{68941939-BCF5-4E15-96A0-EE67421DE6C0}" srcOrd="0" destOrd="0" presId="urn:microsoft.com/office/officeart/2018/2/layout/IconCircleList"/>
    <dgm:cxn modelId="{E0A81FD5-92FE-4F8C-AA0A-3312AC796F39}" type="presParOf" srcId="{0F6219E7-949A-4099-98B6-B35081EA282B}" destId="{726F05DA-2DBF-4234-A989-2D49CEE6A6DD}" srcOrd="1" destOrd="0" presId="urn:microsoft.com/office/officeart/2018/2/layout/IconCircleList"/>
    <dgm:cxn modelId="{1F730D1D-14F3-4AFB-8498-EC7247A43A76}" type="presParOf" srcId="{0F6219E7-949A-4099-98B6-B35081EA282B}" destId="{8F6183A8-B891-4282-BE9C-5C3EC85CC4C6}" srcOrd="2" destOrd="0" presId="urn:microsoft.com/office/officeart/2018/2/layout/IconCircleList"/>
    <dgm:cxn modelId="{F4591977-30DB-42F9-80FC-5439C0625132}" type="presParOf" srcId="{0F6219E7-949A-4099-98B6-B35081EA282B}" destId="{65F9DE63-C730-451D-B5B7-42CBBE90AF1D}" srcOrd="3" destOrd="0" presId="urn:microsoft.com/office/officeart/2018/2/layout/IconCircleList"/>
    <dgm:cxn modelId="{016B330D-03B3-4903-9DBD-E88AFE1C976F}" type="presParOf" srcId="{2920A2DE-F393-46C2-821D-D9FE078258CF}" destId="{1EE648A0-C4C3-46D9-9D39-06B69C4A74A4}" srcOrd="1" destOrd="0" presId="urn:microsoft.com/office/officeart/2018/2/layout/IconCircleList"/>
    <dgm:cxn modelId="{D922255E-E1BD-4617-A866-12078ADCC124}" type="presParOf" srcId="{2920A2DE-F393-46C2-821D-D9FE078258CF}" destId="{46B12AEF-250E-4FCF-B42C-1E3A0D3E4DD5}" srcOrd="2" destOrd="0" presId="urn:microsoft.com/office/officeart/2018/2/layout/IconCircleList"/>
    <dgm:cxn modelId="{F748EC75-41FF-4C4B-A2AD-E20E45D666CA}" type="presParOf" srcId="{46B12AEF-250E-4FCF-B42C-1E3A0D3E4DD5}" destId="{CF46B7FE-ABFD-4794-AF5E-AEA9FC861B10}" srcOrd="0" destOrd="0" presId="urn:microsoft.com/office/officeart/2018/2/layout/IconCircleList"/>
    <dgm:cxn modelId="{CBB63F6D-B4C1-4A47-9893-AC75A1CCCF36}" type="presParOf" srcId="{46B12AEF-250E-4FCF-B42C-1E3A0D3E4DD5}" destId="{BAF71CE4-2437-4A07-8435-ED7148FEB15A}" srcOrd="1" destOrd="0" presId="urn:microsoft.com/office/officeart/2018/2/layout/IconCircleList"/>
    <dgm:cxn modelId="{A9941AA5-F5A0-4576-AE78-4827DCFCD234}" type="presParOf" srcId="{46B12AEF-250E-4FCF-B42C-1E3A0D3E4DD5}" destId="{ECC5BAF2-9039-4A3F-9E74-A28B6AE39EB4}" srcOrd="2" destOrd="0" presId="urn:microsoft.com/office/officeart/2018/2/layout/IconCircleList"/>
    <dgm:cxn modelId="{F3350DBA-4536-4B4A-8F14-CEB1F5957554}" type="presParOf" srcId="{46B12AEF-250E-4FCF-B42C-1E3A0D3E4DD5}" destId="{7A95FA24-D2EA-4694-8A82-4DB0A3FC1386}" srcOrd="3" destOrd="0" presId="urn:microsoft.com/office/officeart/2018/2/layout/IconCircleList"/>
    <dgm:cxn modelId="{B1BAB832-0EFD-4F2F-869C-6A21BD2CE5CB}" type="presParOf" srcId="{2920A2DE-F393-46C2-821D-D9FE078258CF}" destId="{16092C65-E2A9-45A5-BC16-62CB305B8F31}" srcOrd="3" destOrd="0" presId="urn:microsoft.com/office/officeart/2018/2/layout/IconCircleList"/>
    <dgm:cxn modelId="{E66C7676-EB9D-4E19-A3E5-66DE4DEAF98E}" type="presParOf" srcId="{2920A2DE-F393-46C2-821D-D9FE078258CF}" destId="{FDC57DDC-2C47-4F3F-B85B-C6D5B9FAC320}" srcOrd="4" destOrd="0" presId="urn:microsoft.com/office/officeart/2018/2/layout/IconCircleList"/>
    <dgm:cxn modelId="{5C65A7B3-48AD-40BE-9E97-2DA9CC02B64C}" type="presParOf" srcId="{FDC57DDC-2C47-4F3F-B85B-C6D5B9FAC320}" destId="{FE82DCAA-68F7-4AED-A1AD-2CC79E1A6FE6}" srcOrd="0" destOrd="0" presId="urn:microsoft.com/office/officeart/2018/2/layout/IconCircleList"/>
    <dgm:cxn modelId="{A400B5F2-7EF0-41AB-8FB7-0A1E651ACCF0}" type="presParOf" srcId="{FDC57DDC-2C47-4F3F-B85B-C6D5B9FAC320}" destId="{160B3B96-E938-473F-8E12-F4CFCB50175C}" srcOrd="1" destOrd="0" presId="urn:microsoft.com/office/officeart/2018/2/layout/IconCircleList"/>
    <dgm:cxn modelId="{A3283077-86B6-447E-BAD7-9318AA600CA7}" type="presParOf" srcId="{FDC57DDC-2C47-4F3F-B85B-C6D5B9FAC320}" destId="{86362BD9-D6A6-4256-882A-DEAA73BB4FEB}" srcOrd="2" destOrd="0" presId="urn:microsoft.com/office/officeart/2018/2/layout/IconCircleList"/>
    <dgm:cxn modelId="{1FD82718-74BF-4CCB-8ACE-1BB2B9916912}" type="presParOf" srcId="{FDC57DDC-2C47-4F3F-B85B-C6D5B9FAC320}" destId="{515AFB2F-E458-4B28-B6AE-0FA421E6D44B}" srcOrd="3" destOrd="0" presId="urn:microsoft.com/office/officeart/2018/2/layout/IconCircleList"/>
    <dgm:cxn modelId="{33C7DCF8-4A03-4D5C-93D5-B262BFBF784F}" type="presParOf" srcId="{2920A2DE-F393-46C2-821D-D9FE078258CF}" destId="{1F739379-4AD1-4828-8E1E-7E6022D7F06A}" srcOrd="5" destOrd="0" presId="urn:microsoft.com/office/officeart/2018/2/layout/IconCircleList"/>
    <dgm:cxn modelId="{44F60200-8BA6-4F0A-ACD8-2E8AE80C58E8}" type="presParOf" srcId="{2920A2DE-F393-46C2-821D-D9FE078258CF}" destId="{E1DC569C-E72E-45B4-B038-569015261B86}" srcOrd="6" destOrd="0" presId="urn:microsoft.com/office/officeart/2018/2/layout/IconCircleList"/>
    <dgm:cxn modelId="{18DFE0B4-0263-4292-9DA8-1F912F25998C}" type="presParOf" srcId="{E1DC569C-E72E-45B4-B038-569015261B86}" destId="{B92D2695-17A9-4A93-A7A3-CE2C8CC07264}" srcOrd="0" destOrd="0" presId="urn:microsoft.com/office/officeart/2018/2/layout/IconCircleList"/>
    <dgm:cxn modelId="{1B166C00-BE7E-482D-AA2A-A9862C7D4771}" type="presParOf" srcId="{E1DC569C-E72E-45B4-B038-569015261B86}" destId="{F268B32D-7655-4DCF-929E-8F87681047DA}" srcOrd="1" destOrd="0" presId="urn:microsoft.com/office/officeart/2018/2/layout/IconCircleList"/>
    <dgm:cxn modelId="{D5459B5D-BB4C-45FA-9221-80B27335D35B}" type="presParOf" srcId="{E1DC569C-E72E-45B4-B038-569015261B86}" destId="{B55C1298-C06F-4A17-B0B7-F23CB512660A}" srcOrd="2" destOrd="0" presId="urn:microsoft.com/office/officeart/2018/2/layout/IconCircleList"/>
    <dgm:cxn modelId="{B0B8638C-4E7C-41D4-A97F-F810A4B4D217}" type="presParOf" srcId="{E1DC569C-E72E-45B4-B038-569015261B86}" destId="{AC0455EA-49DE-436F-8C0F-47D928BE960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41939-BCF5-4E15-96A0-EE67421DE6C0}">
      <dsp:nvSpPr>
        <dsp:cNvPr id="0" name=""/>
        <dsp:cNvSpPr/>
      </dsp:nvSpPr>
      <dsp:spPr>
        <a:xfrm>
          <a:off x="184898" y="211727"/>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F05DA-2DBF-4234-A989-2D49CEE6A6DD}">
      <dsp:nvSpPr>
        <dsp:cNvPr id="0" name=""/>
        <dsp:cNvSpPr/>
      </dsp:nvSpPr>
      <dsp:spPr>
        <a:xfrm>
          <a:off x="462467" y="489295"/>
          <a:ext cx="766617" cy="766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9DE63-C730-451D-B5B7-42CBBE90AF1D}">
      <dsp:nvSpPr>
        <dsp:cNvPr id="0" name=""/>
        <dsp:cNvSpPr/>
      </dsp:nvSpPr>
      <dsp:spPr>
        <a:xfrm>
          <a:off x="1789885" y="211727"/>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Eye Protection: Wear safety glasses or goggles to shield your eyes from particles and splashes.</a:t>
          </a:r>
        </a:p>
      </dsp:txBody>
      <dsp:txXfrm>
        <a:off x="1789885" y="211727"/>
        <a:ext cx="3115563" cy="1321754"/>
      </dsp:txXfrm>
    </dsp:sp>
    <dsp:sp modelId="{CF46B7FE-ABFD-4794-AF5E-AEA9FC861B10}">
      <dsp:nvSpPr>
        <dsp:cNvPr id="0" name=""/>
        <dsp:cNvSpPr/>
      </dsp:nvSpPr>
      <dsp:spPr>
        <a:xfrm>
          <a:off x="5448312" y="211727"/>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71CE4-2437-4A07-8435-ED7148FEB15A}">
      <dsp:nvSpPr>
        <dsp:cNvPr id="0" name=""/>
        <dsp:cNvSpPr/>
      </dsp:nvSpPr>
      <dsp:spPr>
        <a:xfrm>
          <a:off x="5725881" y="489295"/>
          <a:ext cx="766617" cy="766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5FA24-D2EA-4694-8A82-4DB0A3FC1386}">
      <dsp:nvSpPr>
        <dsp:cNvPr id="0" name=""/>
        <dsp:cNvSpPr/>
      </dsp:nvSpPr>
      <dsp:spPr>
        <a:xfrm>
          <a:off x="7053299" y="211727"/>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Hand Protection: Use chemical-resistant gloves to protect against chemicals and sharp edges.</a:t>
          </a:r>
        </a:p>
      </dsp:txBody>
      <dsp:txXfrm>
        <a:off x="7053299" y="211727"/>
        <a:ext cx="3115563" cy="1321754"/>
      </dsp:txXfrm>
    </dsp:sp>
    <dsp:sp modelId="{FE82DCAA-68F7-4AED-A1AD-2CC79E1A6FE6}">
      <dsp:nvSpPr>
        <dsp:cNvPr id="0" name=""/>
        <dsp:cNvSpPr/>
      </dsp:nvSpPr>
      <dsp:spPr>
        <a:xfrm>
          <a:off x="184898" y="2161654"/>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B3B96-E938-473F-8E12-F4CFCB50175C}">
      <dsp:nvSpPr>
        <dsp:cNvPr id="0" name=""/>
        <dsp:cNvSpPr/>
      </dsp:nvSpPr>
      <dsp:spPr>
        <a:xfrm>
          <a:off x="462467" y="2439222"/>
          <a:ext cx="766617" cy="766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AFB2F-E458-4B28-B6AE-0FA421E6D44B}">
      <dsp:nvSpPr>
        <dsp:cNvPr id="0" name=""/>
        <dsp:cNvSpPr/>
      </dsp:nvSpPr>
      <dsp:spPr>
        <a:xfrm>
          <a:off x="1789885" y="2161654"/>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Skin Protection: Cover up with long sleeves and pants to shield your skin.</a:t>
          </a:r>
        </a:p>
      </dsp:txBody>
      <dsp:txXfrm>
        <a:off x="1789885" y="2161654"/>
        <a:ext cx="3115563" cy="1321754"/>
      </dsp:txXfrm>
    </dsp:sp>
    <dsp:sp modelId="{B92D2695-17A9-4A93-A7A3-CE2C8CC07264}">
      <dsp:nvSpPr>
        <dsp:cNvPr id="0" name=""/>
        <dsp:cNvSpPr/>
      </dsp:nvSpPr>
      <dsp:spPr>
        <a:xfrm>
          <a:off x="5448312" y="2161654"/>
          <a:ext cx="1321754" cy="13217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8B32D-7655-4DCF-929E-8F87681047DA}">
      <dsp:nvSpPr>
        <dsp:cNvPr id="0" name=""/>
        <dsp:cNvSpPr/>
      </dsp:nvSpPr>
      <dsp:spPr>
        <a:xfrm>
          <a:off x="5725881" y="2439222"/>
          <a:ext cx="766617" cy="766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455EA-49DE-436F-8C0F-47D928BE960D}">
      <dsp:nvSpPr>
        <dsp:cNvPr id="0" name=""/>
        <dsp:cNvSpPr/>
      </dsp:nvSpPr>
      <dsp:spPr>
        <a:xfrm>
          <a:off x="7053299" y="2161654"/>
          <a:ext cx="3115563" cy="1321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Footwear: Wear sturdy, closed-toe shoes with non-slip soles for foot protection.</a:t>
          </a:r>
        </a:p>
      </dsp:txBody>
      <dsp:txXfrm>
        <a:off x="7053299" y="2161654"/>
        <a:ext cx="3115563" cy="132175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3/15/2024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YFn2_d2nkE?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837CB0-4F29-4E03-BEC4-55C6733B9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6F184-C28F-810E-CA6D-6D0786229A02}"/>
              </a:ext>
            </a:extLst>
          </p:cNvPr>
          <p:cNvSpPr>
            <a:spLocks noGrp="1"/>
          </p:cNvSpPr>
          <p:nvPr>
            <p:ph type="ctrTitle"/>
          </p:nvPr>
        </p:nvSpPr>
        <p:spPr>
          <a:xfrm>
            <a:off x="6435091" y="628651"/>
            <a:ext cx="5080634" cy="3495674"/>
          </a:xfrm>
        </p:spPr>
        <p:txBody>
          <a:bodyPr>
            <a:normAutofit/>
          </a:bodyPr>
          <a:lstStyle/>
          <a:p>
            <a:r>
              <a:rPr lang="en-US">
                <a:solidFill>
                  <a:srgbClr val="FFFFFF"/>
                </a:solidFill>
              </a:rPr>
              <a:t>NDT: Magnetic Particle testing </a:t>
            </a:r>
          </a:p>
        </p:txBody>
      </p:sp>
      <p:sp>
        <p:nvSpPr>
          <p:cNvPr id="3" name="Subtitle 2">
            <a:extLst>
              <a:ext uri="{FF2B5EF4-FFF2-40B4-BE49-F238E27FC236}">
                <a16:creationId xmlns:a16="http://schemas.microsoft.com/office/drawing/2014/main" id="{9A0F5801-C77D-F1DB-1C74-1AEA8EDBDE53}"/>
              </a:ext>
            </a:extLst>
          </p:cNvPr>
          <p:cNvSpPr>
            <a:spLocks noGrp="1"/>
          </p:cNvSpPr>
          <p:nvPr>
            <p:ph type="subTitle" idx="1"/>
          </p:nvPr>
        </p:nvSpPr>
        <p:spPr>
          <a:xfrm>
            <a:off x="6435091" y="4286250"/>
            <a:ext cx="5147308" cy="1809750"/>
          </a:xfrm>
        </p:spPr>
        <p:txBody>
          <a:bodyPr>
            <a:normAutofit/>
          </a:bodyPr>
          <a:lstStyle/>
          <a:p>
            <a:endParaRPr lang="en-US">
              <a:solidFill>
                <a:srgbClr val="FFFFFF"/>
              </a:solidFill>
            </a:endParaRPr>
          </a:p>
        </p:txBody>
      </p:sp>
      <p:sp>
        <p:nvSpPr>
          <p:cNvPr id="12" name="Rectangle 11">
            <a:extLst>
              <a:ext uri="{FF2B5EF4-FFF2-40B4-BE49-F238E27FC236}">
                <a16:creationId xmlns:a16="http://schemas.microsoft.com/office/drawing/2014/main" id="{F0771D68-E8BF-4D31-ADBB-CE99B19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et">
            <a:extLst>
              <a:ext uri="{FF2B5EF4-FFF2-40B4-BE49-F238E27FC236}">
                <a16:creationId xmlns:a16="http://schemas.microsoft.com/office/drawing/2014/main" id="{BA24CBF1-C7A1-440A-A926-1FCD86C2D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857" y="1203770"/>
            <a:ext cx="4450460" cy="4450460"/>
          </a:xfrm>
          <a:prstGeom prst="rect">
            <a:avLst/>
          </a:prstGeom>
        </p:spPr>
      </p:pic>
      <p:sp>
        <p:nvSpPr>
          <p:cNvPr id="14" name="Rectangle 13">
            <a:extLst>
              <a:ext uri="{FF2B5EF4-FFF2-40B4-BE49-F238E27FC236}">
                <a16:creationId xmlns:a16="http://schemas.microsoft.com/office/drawing/2014/main" id="{7D4DBD54-1DE0-451E-9FDE-4116146F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30810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265F-4DF5-E651-E7E1-71EBF57CB51D}"/>
              </a:ext>
            </a:extLst>
          </p:cNvPr>
          <p:cNvSpPr>
            <a:spLocks noGrp="1"/>
          </p:cNvSpPr>
          <p:nvPr>
            <p:ph type="title"/>
          </p:nvPr>
        </p:nvSpPr>
        <p:spPr>
          <a:xfrm>
            <a:off x="7341614" y="2116666"/>
            <a:ext cx="3549906" cy="2922693"/>
          </a:xfrm>
        </p:spPr>
        <p:txBody>
          <a:bodyPr anchor="b">
            <a:noAutofit/>
          </a:bodyPr>
          <a:lstStyle/>
          <a:p>
            <a:pPr algn="l"/>
            <a:r>
              <a:rPr lang="en-US" sz="8000" dirty="0"/>
              <a:t>How </a:t>
            </a:r>
            <a:br>
              <a:rPr lang="en-US" sz="8000" dirty="0"/>
            </a:br>
            <a:r>
              <a:rPr lang="en-US" sz="8000" dirty="0"/>
              <a:t>its </a:t>
            </a:r>
            <a:br>
              <a:rPr lang="en-US" sz="8000" dirty="0"/>
            </a:br>
            <a:r>
              <a:rPr lang="en-US" sz="8000" dirty="0"/>
              <a:t>done</a:t>
            </a:r>
          </a:p>
        </p:txBody>
      </p:sp>
      <p:pic>
        <p:nvPicPr>
          <p:cNvPr id="4" name="Online Media 3" title="Magnetic yoke Callibration || MPT || Magnetic particle testing">
            <a:hlinkClick r:id="" action="ppaction://media"/>
            <a:extLst>
              <a:ext uri="{FF2B5EF4-FFF2-40B4-BE49-F238E27FC236}">
                <a16:creationId xmlns:a16="http://schemas.microsoft.com/office/drawing/2014/main" id="{C4E4F297-2EC8-FD63-6C68-A04E563A5A88}"/>
              </a:ext>
            </a:extLst>
          </p:cNvPr>
          <p:cNvPicPr>
            <a:picLocks noRot="1" noChangeAspect="1"/>
          </p:cNvPicPr>
          <p:nvPr>
            <a:videoFile r:link="rId1"/>
          </p:nvPr>
        </p:nvPicPr>
        <p:blipFill>
          <a:blip r:embed="rId4"/>
          <a:stretch>
            <a:fillRect/>
          </a:stretch>
        </p:blipFill>
        <p:spPr>
          <a:xfrm>
            <a:off x="2676101" y="643467"/>
            <a:ext cx="3147652" cy="5571066"/>
          </a:xfrm>
          <a:prstGeom prst="rect">
            <a:avLst/>
          </a:prstGeom>
        </p:spPr>
      </p:pic>
    </p:spTree>
    <p:extLst>
      <p:ext uri="{BB962C8B-B14F-4D97-AF65-F5344CB8AC3E}">
        <p14:creationId xmlns:p14="http://schemas.microsoft.com/office/powerpoint/2010/main" val="38043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9EB8E39F-4387-4E17-5DE2-369C9E52E612}"/>
              </a:ext>
            </a:extLst>
          </p:cNvPr>
          <p:cNvPicPr>
            <a:picLocks noChangeAspect="1"/>
          </p:cNvPicPr>
          <p:nvPr/>
        </p:nvPicPr>
        <p:blipFill rotWithShape="1">
          <a:blip r:embed="rId3">
            <a:alphaModFix amt="35000"/>
          </a:blip>
          <a:srcRect t="8563"/>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D0A5F27-31A6-56A2-C1A1-C99184833BE0}"/>
              </a:ext>
            </a:extLst>
          </p:cNvPr>
          <p:cNvSpPr>
            <a:spLocks noGrp="1"/>
          </p:cNvSpPr>
          <p:nvPr>
            <p:ph type="title"/>
          </p:nvPr>
        </p:nvSpPr>
        <p:spPr>
          <a:xfrm>
            <a:off x="913795" y="609600"/>
            <a:ext cx="10353761" cy="1326321"/>
          </a:xfrm>
        </p:spPr>
        <p:txBody>
          <a:bodyPr>
            <a:normAutofit/>
          </a:bodyPr>
          <a:lstStyle/>
          <a:p>
            <a:r>
              <a:rPr lang="en-US" dirty="0"/>
              <a:t>After</a:t>
            </a:r>
          </a:p>
        </p:txBody>
      </p:sp>
      <p:sp>
        <p:nvSpPr>
          <p:cNvPr id="3" name="Content Placeholder 2">
            <a:extLst>
              <a:ext uri="{FF2B5EF4-FFF2-40B4-BE49-F238E27FC236}">
                <a16:creationId xmlns:a16="http://schemas.microsoft.com/office/drawing/2014/main" id="{D74BF69A-C026-6359-652A-E3E8179F2CB4}"/>
              </a:ext>
            </a:extLst>
          </p:cNvPr>
          <p:cNvSpPr>
            <a:spLocks noGrp="1"/>
          </p:cNvSpPr>
          <p:nvPr>
            <p:ph idx="1"/>
          </p:nvPr>
        </p:nvSpPr>
        <p:spPr>
          <a:xfrm>
            <a:off x="913795" y="2096064"/>
            <a:ext cx="10353762" cy="3695136"/>
          </a:xfrm>
        </p:spPr>
        <p:txBody>
          <a:bodyPr>
            <a:normAutofit/>
          </a:bodyPr>
          <a:lstStyle/>
          <a:p>
            <a:pPr marL="0" indent="0">
              <a:lnSpc>
                <a:spcPct val="110000"/>
              </a:lnSpc>
              <a:buNone/>
            </a:pPr>
            <a:r>
              <a:rPr lang="en-US" sz="1700"/>
              <a:t>Inspection:</a:t>
            </a:r>
          </a:p>
          <a:p>
            <a:pPr>
              <a:lnSpc>
                <a:spcPct val="110000"/>
              </a:lnSpc>
            </a:pPr>
            <a:r>
              <a:rPr lang="en-US" sz="1700"/>
              <a:t>Visually inspect under suitable lighting.</a:t>
            </a:r>
          </a:p>
          <a:p>
            <a:pPr>
              <a:lnSpc>
                <a:spcPct val="110000"/>
              </a:lnSpc>
            </a:pPr>
            <a:r>
              <a:rPr lang="en-US" sz="1700"/>
              <a:t>Verify magnetic field strength.</a:t>
            </a:r>
          </a:p>
          <a:p>
            <a:pPr>
              <a:lnSpc>
                <a:spcPct val="110000"/>
              </a:lnSpc>
            </a:pPr>
            <a:r>
              <a:rPr lang="en-US" sz="1700"/>
              <a:t>Note indication characteristics.</a:t>
            </a:r>
          </a:p>
          <a:p>
            <a:pPr>
              <a:lnSpc>
                <a:spcPct val="110000"/>
              </a:lnSpc>
            </a:pPr>
            <a:endParaRPr lang="en-US" sz="1700"/>
          </a:p>
          <a:p>
            <a:pPr marL="0" indent="0">
              <a:lnSpc>
                <a:spcPct val="110000"/>
              </a:lnSpc>
              <a:buNone/>
            </a:pPr>
            <a:r>
              <a:rPr lang="en-US" sz="1700"/>
              <a:t>Evaluation:</a:t>
            </a:r>
          </a:p>
          <a:p>
            <a:pPr>
              <a:lnSpc>
                <a:spcPct val="110000"/>
              </a:lnSpc>
            </a:pPr>
            <a:r>
              <a:rPr lang="en-US" sz="1700"/>
              <a:t>Determine if indications are real or false.</a:t>
            </a:r>
          </a:p>
          <a:p>
            <a:pPr>
              <a:lnSpc>
                <a:spcPct val="110000"/>
              </a:lnSpc>
            </a:pPr>
            <a:r>
              <a:rPr lang="en-US" sz="1700"/>
              <a:t>Consider size, shape, and location.</a:t>
            </a:r>
          </a:p>
          <a:p>
            <a:pPr>
              <a:lnSpc>
                <a:spcPct val="110000"/>
              </a:lnSpc>
            </a:pPr>
            <a:r>
              <a:rPr lang="en-US" sz="1700"/>
              <a:t>Document results for analysis.</a:t>
            </a:r>
          </a:p>
        </p:txBody>
      </p:sp>
    </p:spTree>
    <p:extLst>
      <p:ext uri="{BB962C8B-B14F-4D97-AF65-F5344CB8AC3E}">
        <p14:creationId xmlns:p14="http://schemas.microsoft.com/office/powerpoint/2010/main" val="73895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85D8D-DFD5-4F1A-34E5-70B6F4563A43}"/>
              </a:ext>
            </a:extLst>
          </p:cNvPr>
          <p:cNvSpPr>
            <a:spLocks noGrp="1"/>
          </p:cNvSpPr>
          <p:nvPr>
            <p:ph type="title"/>
          </p:nvPr>
        </p:nvSpPr>
        <p:spPr>
          <a:xfrm>
            <a:off x="913796" y="927100"/>
            <a:ext cx="3418766" cy="4616450"/>
          </a:xfrm>
        </p:spPr>
        <p:txBody>
          <a:bodyPr>
            <a:normAutofit/>
          </a:bodyPr>
          <a:lstStyle/>
          <a:p>
            <a:r>
              <a:rPr lang="en-US" dirty="0"/>
              <a:t>Finally</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A9E84-0F2C-C7DB-096E-E3DFEB0643AC}"/>
              </a:ext>
            </a:extLst>
          </p:cNvPr>
          <p:cNvSpPr>
            <a:spLocks noGrp="1"/>
          </p:cNvSpPr>
          <p:nvPr>
            <p:ph idx="1"/>
          </p:nvPr>
        </p:nvSpPr>
        <p:spPr>
          <a:xfrm>
            <a:off x="4976029" y="971549"/>
            <a:ext cx="6291528" cy="4616450"/>
          </a:xfrm>
        </p:spPr>
        <p:txBody>
          <a:bodyPr anchor="ctr">
            <a:normAutofit/>
          </a:bodyPr>
          <a:lstStyle/>
          <a:p>
            <a:pPr marL="0" indent="0">
              <a:buNone/>
            </a:pPr>
            <a:r>
              <a:rPr lang="en-US" dirty="0"/>
              <a:t>Post-Inspection Procedures:</a:t>
            </a:r>
          </a:p>
          <a:p>
            <a:r>
              <a:rPr lang="en-US" dirty="0"/>
              <a:t>Clean surface to remove particles.</a:t>
            </a:r>
          </a:p>
          <a:p>
            <a:r>
              <a:rPr lang="en-US" dirty="0"/>
              <a:t>Demagnetize the component.</a:t>
            </a:r>
          </a:p>
          <a:p>
            <a:r>
              <a:rPr lang="en-US" dirty="0"/>
              <a:t>Review results and take necessary actions.</a:t>
            </a:r>
          </a:p>
        </p:txBody>
      </p:sp>
    </p:spTree>
    <p:extLst>
      <p:ext uri="{BB962C8B-B14F-4D97-AF65-F5344CB8AC3E}">
        <p14:creationId xmlns:p14="http://schemas.microsoft.com/office/powerpoint/2010/main" val="228621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Old wooden background table">
            <a:extLst>
              <a:ext uri="{FF2B5EF4-FFF2-40B4-BE49-F238E27FC236}">
                <a16:creationId xmlns:a16="http://schemas.microsoft.com/office/drawing/2014/main" id="{D9A67196-179A-B2B7-E7CC-08D5C16D4A3A}"/>
              </a:ext>
            </a:extLst>
          </p:cNvPr>
          <p:cNvPicPr>
            <a:picLocks noChangeAspect="1"/>
          </p:cNvPicPr>
          <p:nvPr/>
        </p:nvPicPr>
        <p:blipFill rotWithShape="1">
          <a:blip r:embed="rId3">
            <a:alphaModFix amt="35000"/>
            <a:grayscl/>
          </a:blip>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F92F41-7C5F-3CA6-932C-42CCCE60C0E4}"/>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Whos Ready to try it out??</a:t>
            </a:r>
          </a:p>
        </p:txBody>
      </p:sp>
    </p:spTree>
    <p:extLst>
      <p:ext uri="{BB962C8B-B14F-4D97-AF65-F5344CB8AC3E}">
        <p14:creationId xmlns:p14="http://schemas.microsoft.com/office/powerpoint/2010/main" val="5210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112E-962D-C7FA-6BD6-9FFD92923392}"/>
              </a:ext>
            </a:extLst>
          </p:cNvPr>
          <p:cNvSpPr>
            <a:spLocks noGrp="1"/>
          </p:cNvSpPr>
          <p:nvPr>
            <p:ph type="title"/>
          </p:nvPr>
        </p:nvSpPr>
        <p:spPr>
          <a:xfrm>
            <a:off x="4927472" y="609600"/>
            <a:ext cx="6340084" cy="1326321"/>
          </a:xfrm>
        </p:spPr>
        <p:txBody>
          <a:bodyPr>
            <a:normAutofit/>
          </a:bodyPr>
          <a:lstStyle/>
          <a:p>
            <a:br>
              <a:rPr lang="en-US" sz="3100"/>
            </a:br>
            <a:r>
              <a:rPr lang="en-US" sz="3100"/>
              <a:t>in this lesson we will….</a:t>
            </a:r>
          </a:p>
        </p:txBody>
      </p:sp>
      <p:pic>
        <p:nvPicPr>
          <p:cNvPr id="5" name="Picture 4" descr="Construction work tools">
            <a:extLst>
              <a:ext uri="{FF2B5EF4-FFF2-40B4-BE49-F238E27FC236}">
                <a16:creationId xmlns:a16="http://schemas.microsoft.com/office/drawing/2014/main" id="{DC24B301-12FC-859B-BA4F-7C608E7B9694}"/>
              </a:ext>
            </a:extLst>
          </p:cNvPr>
          <p:cNvPicPr>
            <a:picLocks noChangeAspect="1"/>
          </p:cNvPicPr>
          <p:nvPr/>
        </p:nvPicPr>
        <p:blipFill rotWithShape="1">
          <a:blip r:embed="rId3"/>
          <a:srcRect l="30719" r="24157"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D21B8389-47A3-7B35-383E-C9DD4D521A89}"/>
              </a:ext>
            </a:extLst>
          </p:cNvPr>
          <p:cNvSpPr>
            <a:spLocks noGrp="1"/>
          </p:cNvSpPr>
          <p:nvPr>
            <p:ph idx="1"/>
          </p:nvPr>
        </p:nvSpPr>
        <p:spPr>
          <a:xfrm>
            <a:off x="4927471" y="2096064"/>
            <a:ext cx="6340085" cy="3695136"/>
          </a:xfrm>
        </p:spPr>
        <p:txBody>
          <a:bodyPr>
            <a:normAutofit/>
          </a:bodyPr>
          <a:lstStyle/>
          <a:p>
            <a:pPr>
              <a:lnSpc>
                <a:spcPct val="110000"/>
              </a:lnSpc>
            </a:pPr>
            <a:r>
              <a:rPr lang="en-US" sz="1900"/>
              <a:t>Identify the various types of discontinuities detectable by MPT, such as surface cracks, seams, laps, and inclusions.</a:t>
            </a:r>
          </a:p>
          <a:p>
            <a:pPr>
              <a:lnSpc>
                <a:spcPct val="110000"/>
              </a:lnSpc>
            </a:pPr>
            <a:r>
              <a:rPr lang="en-US" sz="1900"/>
              <a:t>Gain awareness of safety precautions and procedures associated with MPT, including handling of equipment, personal protective equipment (PPE), and environmental considerations.</a:t>
            </a:r>
          </a:p>
          <a:p>
            <a:pPr>
              <a:lnSpc>
                <a:spcPct val="110000"/>
              </a:lnSpc>
            </a:pPr>
            <a:r>
              <a:rPr lang="en-US" sz="1900"/>
              <a:t>Demonstrate knowledge of the equipment used in MPT, including magnetizing equipment, magnetic particles, and inspection media.</a:t>
            </a:r>
          </a:p>
          <a:p>
            <a:pPr>
              <a:lnSpc>
                <a:spcPct val="110000"/>
              </a:lnSpc>
            </a:pPr>
            <a:endParaRPr lang="en-US" sz="190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7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62D93-6E9A-AE40-6BAE-54D2C69145B0}"/>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a:t>But First?</a:t>
            </a:r>
          </a:p>
        </p:txBody>
      </p:sp>
      <p:sp>
        <p:nvSpPr>
          <p:cNvPr id="3" name="Content Placeholder 2">
            <a:extLst>
              <a:ext uri="{FF2B5EF4-FFF2-40B4-BE49-F238E27FC236}">
                <a16:creationId xmlns:a16="http://schemas.microsoft.com/office/drawing/2014/main" id="{888913BE-0F90-83D4-C8E0-A59590C62058}"/>
              </a:ext>
            </a:extLst>
          </p:cNvPr>
          <p:cNvSpPr>
            <a:spLocks noGrp="1"/>
          </p:cNvSpPr>
          <p:nvPr>
            <p:ph idx="1"/>
          </p:nvPr>
        </p:nvSpPr>
        <p:spPr>
          <a:xfrm>
            <a:off x="913794" y="4872767"/>
            <a:ext cx="9600217" cy="1424165"/>
          </a:xfrm>
        </p:spPr>
        <p:txBody>
          <a:bodyPr vert="horz" lIns="91440" tIns="45720" rIns="91440" bIns="45720" rtlCol="0">
            <a:normAutofit/>
          </a:bodyPr>
          <a:lstStyle/>
          <a:p>
            <a:pPr marL="0" indent="0">
              <a:buNone/>
            </a:pPr>
            <a:r>
              <a:rPr lang="en-US" sz="3200"/>
              <a:t>What is a discontinuitie? How do you think we can use a magnet to test for them?</a:t>
            </a:r>
          </a:p>
        </p:txBody>
      </p:sp>
    </p:spTree>
    <p:extLst>
      <p:ext uri="{BB962C8B-B14F-4D97-AF65-F5344CB8AC3E}">
        <p14:creationId xmlns:p14="http://schemas.microsoft.com/office/powerpoint/2010/main" val="310626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3D54-A4E2-CCEB-F142-2A8B58996D65}"/>
              </a:ext>
            </a:extLst>
          </p:cNvPr>
          <p:cNvSpPr>
            <a:spLocks noGrp="1"/>
          </p:cNvSpPr>
          <p:nvPr>
            <p:ph type="title"/>
          </p:nvPr>
        </p:nvSpPr>
        <p:spPr>
          <a:xfrm>
            <a:off x="913795" y="609600"/>
            <a:ext cx="10353761" cy="1326321"/>
          </a:xfrm>
        </p:spPr>
        <p:txBody>
          <a:bodyPr>
            <a:normAutofit/>
          </a:bodyPr>
          <a:lstStyle/>
          <a:p>
            <a:r>
              <a:rPr lang="en-US"/>
              <a:t>discontinuities</a:t>
            </a:r>
          </a:p>
        </p:txBody>
      </p:sp>
      <p:sp>
        <p:nvSpPr>
          <p:cNvPr id="3" name="Content Placeholder 2">
            <a:extLst>
              <a:ext uri="{FF2B5EF4-FFF2-40B4-BE49-F238E27FC236}">
                <a16:creationId xmlns:a16="http://schemas.microsoft.com/office/drawing/2014/main" id="{1461D1C8-86B2-734C-B65B-9045D5918B2F}"/>
              </a:ext>
            </a:extLst>
          </p:cNvPr>
          <p:cNvSpPr>
            <a:spLocks noGrp="1"/>
          </p:cNvSpPr>
          <p:nvPr>
            <p:ph idx="1"/>
          </p:nvPr>
        </p:nvSpPr>
        <p:spPr>
          <a:xfrm>
            <a:off x="913795" y="2096064"/>
            <a:ext cx="5016860" cy="3695136"/>
          </a:xfrm>
        </p:spPr>
        <p:txBody>
          <a:bodyPr>
            <a:normAutofit/>
          </a:bodyPr>
          <a:lstStyle/>
          <a:p>
            <a:pPr>
              <a:lnSpc>
                <a:spcPct val="110000"/>
              </a:lnSpc>
            </a:pPr>
            <a:r>
              <a:rPr lang="en-US" sz="1700"/>
              <a:t>When we talk about nondestructive testing (NDT) methods like magnetic particle testing, we're checking materials for any bumps, breaks, or weird spots without causing damage. These weird spots are called "discontinuities." Discontinuities can be different things, like cracks, holes, or parts that didn't get made right. They can happen when something is being made, if the material has problems, or if it's not put together right. Discontinuities can also pop up later because of stress, rust, or just from being used a lot.</a:t>
            </a:r>
          </a:p>
        </p:txBody>
      </p:sp>
      <p:pic>
        <p:nvPicPr>
          <p:cNvPr id="4" name="Picture 3">
            <a:extLst>
              <a:ext uri="{FF2B5EF4-FFF2-40B4-BE49-F238E27FC236}">
                <a16:creationId xmlns:a16="http://schemas.microsoft.com/office/drawing/2014/main" id="{241F82CF-CE09-FF3C-96C0-8A31E8991BA5}"/>
              </a:ext>
            </a:extLst>
          </p:cNvPr>
          <p:cNvPicPr>
            <a:picLocks noChangeAspect="1"/>
          </p:cNvPicPr>
          <p:nvPr/>
        </p:nvPicPr>
        <p:blipFill rotWithShape="1">
          <a:blip r:embed="rId3"/>
          <a:srcRect l="5567" r="4" b="4"/>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01016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6962-2A08-2512-BBC8-8D0465661E7F}"/>
              </a:ext>
            </a:extLst>
          </p:cNvPr>
          <p:cNvSpPr>
            <a:spLocks noGrp="1"/>
          </p:cNvSpPr>
          <p:nvPr>
            <p:ph type="title"/>
          </p:nvPr>
        </p:nvSpPr>
        <p:spPr/>
        <p:txBody>
          <a:bodyPr/>
          <a:lstStyle/>
          <a:p>
            <a:r>
              <a:rPr lang="en-US" dirty="0"/>
              <a:t>PPE </a:t>
            </a:r>
          </a:p>
        </p:txBody>
      </p:sp>
      <p:graphicFrame>
        <p:nvGraphicFramePr>
          <p:cNvPr id="11" name="Content Placeholder 2">
            <a:extLst>
              <a:ext uri="{FF2B5EF4-FFF2-40B4-BE49-F238E27FC236}">
                <a16:creationId xmlns:a16="http://schemas.microsoft.com/office/drawing/2014/main" id="{7F7951A7-6008-3FDB-1D23-39DEABB948C0}"/>
              </a:ext>
            </a:extLst>
          </p:cNvPr>
          <p:cNvGraphicFramePr>
            <a:graphicFrameLocks noGrp="1"/>
          </p:cNvGraphicFramePr>
          <p:nvPr>
            <p:ph idx="1"/>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84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Blue facemask">
            <a:extLst>
              <a:ext uri="{FF2B5EF4-FFF2-40B4-BE49-F238E27FC236}">
                <a16:creationId xmlns:a16="http://schemas.microsoft.com/office/drawing/2014/main" id="{2D6377B7-43CA-8A7C-E2F3-BA6F4B4B07C5}"/>
              </a:ext>
            </a:extLst>
          </p:cNvPr>
          <p:cNvPicPr>
            <a:picLocks noChangeAspect="1"/>
          </p:cNvPicPr>
          <p:nvPr/>
        </p:nvPicPr>
        <p:blipFill rotWithShape="1">
          <a:blip r:embed="rId3">
            <a:alphaModFix amt="35000"/>
          </a:blip>
          <a:srcRect t="15755"/>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CF6E76C-3090-E673-EF9B-BF17B3B8E381}"/>
              </a:ext>
            </a:extLst>
          </p:cNvPr>
          <p:cNvSpPr>
            <a:spLocks noGrp="1"/>
          </p:cNvSpPr>
          <p:nvPr>
            <p:ph type="title"/>
          </p:nvPr>
        </p:nvSpPr>
        <p:spPr>
          <a:xfrm>
            <a:off x="913795" y="609600"/>
            <a:ext cx="10353761" cy="1326321"/>
          </a:xfrm>
        </p:spPr>
        <p:txBody>
          <a:bodyPr>
            <a:normAutofit/>
          </a:bodyPr>
          <a:lstStyle/>
          <a:p>
            <a:r>
              <a:rPr lang="en-US" dirty="0"/>
              <a:t>Other PPE </a:t>
            </a:r>
          </a:p>
        </p:txBody>
      </p:sp>
      <p:sp>
        <p:nvSpPr>
          <p:cNvPr id="3" name="Content Placeholder 2">
            <a:extLst>
              <a:ext uri="{FF2B5EF4-FFF2-40B4-BE49-F238E27FC236}">
                <a16:creationId xmlns:a16="http://schemas.microsoft.com/office/drawing/2014/main" id="{D3EE33D6-141E-595B-6C59-CF734C5D21D1}"/>
              </a:ext>
            </a:extLst>
          </p:cNvPr>
          <p:cNvSpPr>
            <a:spLocks noGrp="1"/>
          </p:cNvSpPr>
          <p:nvPr>
            <p:ph idx="1"/>
          </p:nvPr>
        </p:nvSpPr>
        <p:spPr>
          <a:xfrm>
            <a:off x="913795" y="2096064"/>
            <a:ext cx="10353762" cy="3695136"/>
          </a:xfrm>
        </p:spPr>
        <p:txBody>
          <a:bodyPr>
            <a:normAutofit/>
          </a:bodyPr>
          <a:lstStyle/>
          <a:p>
            <a:r>
              <a:rPr lang="en-US" dirty="0"/>
              <a:t>Respiratory Protection: Wear dust masks or respirators when in confined spaces or handling aerosolized particles.</a:t>
            </a:r>
          </a:p>
          <a:p>
            <a:endParaRPr lang="en-US" dirty="0"/>
          </a:p>
        </p:txBody>
      </p:sp>
    </p:spTree>
    <p:extLst>
      <p:ext uri="{BB962C8B-B14F-4D97-AF65-F5344CB8AC3E}">
        <p14:creationId xmlns:p14="http://schemas.microsoft.com/office/powerpoint/2010/main" val="115249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9213-0DC7-1D08-90DA-82179B447D2B}"/>
              </a:ext>
            </a:extLst>
          </p:cNvPr>
          <p:cNvSpPr>
            <a:spLocks noGrp="1"/>
          </p:cNvSpPr>
          <p:nvPr>
            <p:ph type="title"/>
          </p:nvPr>
        </p:nvSpPr>
        <p:spPr>
          <a:xfrm>
            <a:off x="913796" y="927100"/>
            <a:ext cx="3418766" cy="4616450"/>
          </a:xfrm>
        </p:spPr>
        <p:txBody>
          <a:bodyPr>
            <a:normAutofit/>
          </a:bodyPr>
          <a:lstStyle/>
          <a:p>
            <a:r>
              <a:rPr lang="en-US" dirty="0"/>
              <a:t>First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2E32EC-4852-51CC-AC7F-4C39EA2F7790}"/>
              </a:ext>
            </a:extLst>
          </p:cNvPr>
          <p:cNvSpPr>
            <a:spLocks noGrp="1"/>
          </p:cNvSpPr>
          <p:nvPr>
            <p:ph idx="1"/>
          </p:nvPr>
        </p:nvSpPr>
        <p:spPr>
          <a:xfrm>
            <a:off x="4976029" y="971549"/>
            <a:ext cx="6291528" cy="4616450"/>
          </a:xfrm>
        </p:spPr>
        <p:txBody>
          <a:bodyPr anchor="ctr">
            <a:normAutofit/>
          </a:bodyPr>
          <a:lstStyle/>
          <a:p>
            <a:pPr>
              <a:lnSpc>
                <a:spcPct val="110000"/>
              </a:lnSpc>
            </a:pPr>
            <a:endParaRPr lang="en-US" sz="1900" dirty="0"/>
          </a:p>
          <a:p>
            <a:pPr marL="0" indent="0">
              <a:lnSpc>
                <a:spcPct val="110000"/>
              </a:lnSpc>
              <a:buNone/>
            </a:pPr>
            <a:r>
              <a:rPr lang="en-US" sz="1900" dirty="0"/>
              <a:t>Preparation:</a:t>
            </a:r>
          </a:p>
          <a:p>
            <a:pPr>
              <a:lnSpc>
                <a:spcPct val="110000"/>
              </a:lnSpc>
            </a:pPr>
            <a:r>
              <a:rPr lang="en-US" sz="1900" dirty="0"/>
              <a:t>Choose the right magnetic particle testing method for the component.</a:t>
            </a:r>
          </a:p>
          <a:p>
            <a:pPr>
              <a:lnSpc>
                <a:spcPct val="110000"/>
              </a:lnSpc>
            </a:pPr>
            <a:r>
              <a:rPr lang="en-US" sz="1900" dirty="0"/>
              <a:t>Ensure the inspection area is clean, well-lit, and safe.</a:t>
            </a:r>
          </a:p>
          <a:p>
            <a:pPr>
              <a:lnSpc>
                <a:spcPct val="110000"/>
              </a:lnSpc>
            </a:pPr>
            <a:r>
              <a:rPr lang="en-US" sz="1900" dirty="0"/>
              <a:t>Gather equipment and personal protective gear.</a:t>
            </a:r>
          </a:p>
          <a:p>
            <a:pPr>
              <a:lnSpc>
                <a:spcPct val="110000"/>
              </a:lnSpc>
            </a:pPr>
            <a:endParaRPr lang="en-US" sz="1900" dirty="0"/>
          </a:p>
          <a:p>
            <a:pPr marL="0" indent="0">
              <a:lnSpc>
                <a:spcPct val="110000"/>
              </a:lnSpc>
              <a:buNone/>
            </a:pPr>
            <a:r>
              <a:rPr lang="en-US" sz="1900" dirty="0"/>
              <a:t>Surface Preparation:</a:t>
            </a:r>
          </a:p>
          <a:p>
            <a:pPr>
              <a:lnSpc>
                <a:spcPct val="110000"/>
              </a:lnSpc>
            </a:pPr>
            <a:r>
              <a:rPr lang="en-US" sz="1900" dirty="0"/>
              <a:t>Clean the component surface thoroughly.</a:t>
            </a:r>
          </a:p>
          <a:p>
            <a:pPr>
              <a:lnSpc>
                <a:spcPct val="110000"/>
              </a:lnSpc>
            </a:pPr>
            <a:r>
              <a:rPr lang="en-US" sz="1900" dirty="0"/>
              <a:t>Ensure the surface is dry and free of any cleaning agents.</a:t>
            </a:r>
          </a:p>
        </p:txBody>
      </p:sp>
    </p:spTree>
    <p:extLst>
      <p:ext uri="{BB962C8B-B14F-4D97-AF65-F5344CB8AC3E}">
        <p14:creationId xmlns:p14="http://schemas.microsoft.com/office/powerpoint/2010/main" val="246761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4ACDA2-2D5F-4571-9BA5-F538A7A49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774E7-9AD9-3E44-BBD4-72C0013A4ECF}"/>
              </a:ext>
            </a:extLst>
          </p:cNvPr>
          <p:cNvSpPr>
            <a:spLocks noGrp="1"/>
          </p:cNvSpPr>
          <p:nvPr>
            <p:ph type="title"/>
          </p:nvPr>
        </p:nvSpPr>
        <p:spPr>
          <a:xfrm>
            <a:off x="796212" y="4551037"/>
            <a:ext cx="10599576" cy="1168638"/>
          </a:xfrm>
        </p:spPr>
        <p:txBody>
          <a:bodyPr vert="horz" lIns="91440" tIns="45720" rIns="91440" bIns="45720" rtlCol="0" anchor="b">
            <a:normAutofit/>
          </a:bodyPr>
          <a:lstStyle/>
          <a:p>
            <a:r>
              <a:rPr lang="en-US" sz="3700"/>
              <a:t>Magnetic Yoke &amp; Magnetic Particles </a:t>
            </a:r>
          </a:p>
        </p:txBody>
      </p:sp>
      <p:pic>
        <p:nvPicPr>
          <p:cNvPr id="5" name="Picture 4">
            <a:extLst>
              <a:ext uri="{FF2B5EF4-FFF2-40B4-BE49-F238E27FC236}">
                <a16:creationId xmlns:a16="http://schemas.microsoft.com/office/drawing/2014/main" id="{07E59B9E-1FA1-3D39-425B-6CE52E697A19}"/>
              </a:ext>
            </a:extLst>
          </p:cNvPr>
          <p:cNvPicPr>
            <a:picLocks noChangeAspect="1"/>
          </p:cNvPicPr>
          <p:nvPr/>
        </p:nvPicPr>
        <p:blipFill rotWithShape="1">
          <a:blip r:embed="rId3"/>
          <a:srcRect t="2953" r="1" b="5488"/>
          <a:stretch/>
        </p:blipFill>
        <p:spPr>
          <a:xfrm>
            <a:off x="-4740" y="10"/>
            <a:ext cx="6100738" cy="4189362"/>
          </a:xfrm>
          <a:prstGeom prst="rect">
            <a:avLst/>
          </a:prstGeom>
        </p:spPr>
      </p:pic>
      <p:pic>
        <p:nvPicPr>
          <p:cNvPr id="4" name="Picture 3">
            <a:extLst>
              <a:ext uri="{FF2B5EF4-FFF2-40B4-BE49-F238E27FC236}">
                <a16:creationId xmlns:a16="http://schemas.microsoft.com/office/drawing/2014/main" id="{80E39A31-7600-5B97-16AB-45AC84556AB1}"/>
              </a:ext>
            </a:extLst>
          </p:cNvPr>
          <p:cNvPicPr>
            <a:picLocks noChangeAspect="1"/>
          </p:cNvPicPr>
          <p:nvPr/>
        </p:nvPicPr>
        <p:blipFill rotWithShape="1">
          <a:blip r:embed="rId4"/>
          <a:srcRect t="9129" r="-1" b="22147"/>
          <a:stretch/>
        </p:blipFill>
        <p:spPr>
          <a:xfrm>
            <a:off x="6095998" y="10"/>
            <a:ext cx="6096002" cy="4189367"/>
          </a:xfrm>
          <a:prstGeom prst="rect">
            <a:avLst/>
          </a:prstGeom>
        </p:spPr>
      </p:pic>
      <p:cxnSp>
        <p:nvCxnSpPr>
          <p:cNvPr id="19" name="Straight Connector 18">
            <a:extLst>
              <a:ext uri="{FF2B5EF4-FFF2-40B4-BE49-F238E27FC236}">
                <a16:creationId xmlns:a16="http://schemas.microsoft.com/office/drawing/2014/main" id="{F946802B-BA15-4B51-BEC8-84E4B10CFC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24" y="4189377"/>
            <a:ext cx="12188952" cy="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254BF-AE75-3C3D-D9D6-D7BBFDBBA316}"/>
              </a:ext>
            </a:extLst>
          </p:cNvPr>
          <p:cNvSpPr>
            <a:spLocks noGrp="1"/>
          </p:cNvSpPr>
          <p:nvPr>
            <p:ph type="title"/>
          </p:nvPr>
        </p:nvSpPr>
        <p:spPr>
          <a:xfrm>
            <a:off x="913796" y="927100"/>
            <a:ext cx="3418766" cy="4616450"/>
          </a:xfrm>
        </p:spPr>
        <p:txBody>
          <a:bodyPr>
            <a:normAutofit/>
          </a:bodyPr>
          <a:lstStyle/>
          <a:p>
            <a:r>
              <a:rPr lang="en-US" dirty="0"/>
              <a:t>Then</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023BD-8E4B-CE66-068D-60B4AA255C56}"/>
              </a:ext>
            </a:extLst>
          </p:cNvPr>
          <p:cNvSpPr>
            <a:spLocks noGrp="1"/>
          </p:cNvSpPr>
          <p:nvPr>
            <p:ph idx="1"/>
          </p:nvPr>
        </p:nvSpPr>
        <p:spPr>
          <a:xfrm>
            <a:off x="4976029" y="971549"/>
            <a:ext cx="6291528" cy="4616450"/>
          </a:xfrm>
        </p:spPr>
        <p:txBody>
          <a:bodyPr anchor="ctr">
            <a:normAutofit/>
          </a:bodyPr>
          <a:lstStyle/>
          <a:p>
            <a:pPr marL="0" indent="0">
              <a:buNone/>
            </a:pPr>
            <a:r>
              <a:rPr lang="en-US" dirty="0"/>
              <a:t>Magnetization:</a:t>
            </a:r>
          </a:p>
          <a:p>
            <a:r>
              <a:rPr lang="en-US" dirty="0"/>
              <a:t>Select the appropriate magnetization technique.</a:t>
            </a:r>
          </a:p>
          <a:p>
            <a:r>
              <a:rPr lang="en-US" dirty="0"/>
              <a:t>Position and apply the magnetic field properly.</a:t>
            </a:r>
          </a:p>
          <a:p>
            <a:endParaRPr lang="en-US" dirty="0"/>
          </a:p>
          <a:p>
            <a:pPr marL="0" indent="0">
              <a:buNone/>
            </a:pPr>
            <a:r>
              <a:rPr lang="en-US" dirty="0"/>
              <a:t>Application of Magnetic Particles:</a:t>
            </a:r>
          </a:p>
          <a:p>
            <a:r>
              <a:rPr lang="en-US" dirty="0"/>
              <a:t>Apply particles while the magnetic field is present.</a:t>
            </a:r>
          </a:p>
          <a:p>
            <a:r>
              <a:rPr lang="en-US" dirty="0"/>
              <a:t>Disperse particles evenly over the surface.</a:t>
            </a:r>
          </a:p>
        </p:txBody>
      </p:sp>
    </p:spTree>
    <p:extLst>
      <p:ext uri="{BB962C8B-B14F-4D97-AF65-F5344CB8AC3E}">
        <p14:creationId xmlns:p14="http://schemas.microsoft.com/office/powerpoint/2010/main" val="3278860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23</TotalTime>
  <Words>455</Words>
  <Application>Microsoft Office PowerPoint</Application>
  <PresentationFormat>Widescreen</PresentationFormat>
  <Paragraphs>52</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Calibri</vt:lpstr>
      <vt:lpstr>Rockwell</vt:lpstr>
      <vt:lpstr>Damask</vt:lpstr>
      <vt:lpstr>NDT: Magnetic Particle testing </vt:lpstr>
      <vt:lpstr> in this lesson we will….</vt:lpstr>
      <vt:lpstr>But First?</vt:lpstr>
      <vt:lpstr>discontinuities</vt:lpstr>
      <vt:lpstr>PPE </vt:lpstr>
      <vt:lpstr>Other PPE </vt:lpstr>
      <vt:lpstr>First</vt:lpstr>
      <vt:lpstr>Magnetic Yoke &amp; Magnetic Particles </vt:lpstr>
      <vt:lpstr>Then</vt:lpstr>
      <vt:lpstr>How  its  done</vt:lpstr>
      <vt:lpstr>After</vt:lpstr>
      <vt:lpstr>Finally</vt:lpstr>
      <vt:lpstr>Whos Ready to try it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NDT: Magnetic Particle testing </dc:title>
  <dc:creator>Ryan Webster</dc:creator>
  <cp:lastModifiedBy>Ryan Webster</cp:lastModifiedBy>
  <cp:revision>1</cp:revision>
  <dcterms:created xsi:type="dcterms:W3CDTF">2024-03-16T02:24:47Z</dcterms:created>
  <dcterms:modified xsi:type="dcterms:W3CDTF">2024-03-16T02:48:40Z</dcterms:modified>
</cp:coreProperties>
</file>